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8722975" cy="33281938"/>
  <p:notesSz cx="6858000" cy="9144000"/>
  <p:defaultTextStyle>
    <a:defPPr>
      <a:defRPr lang="zh-CN"/>
    </a:defPPr>
    <a:lvl1pPr marL="0" algn="l" defTabSz="2496221" rtl="0" eaLnBrk="1" latinLnBrk="0" hangingPunct="1">
      <a:defRPr sz="4914" kern="1200">
        <a:solidFill>
          <a:schemeClr val="tx1"/>
        </a:solidFill>
        <a:latin typeface="+mn-lt"/>
        <a:ea typeface="+mn-ea"/>
        <a:cs typeface="+mn-cs"/>
      </a:defRPr>
    </a:lvl1pPr>
    <a:lvl2pPr marL="1248110" algn="l" defTabSz="2496221" rtl="0" eaLnBrk="1" latinLnBrk="0" hangingPunct="1">
      <a:defRPr sz="4914" kern="1200">
        <a:solidFill>
          <a:schemeClr val="tx1"/>
        </a:solidFill>
        <a:latin typeface="+mn-lt"/>
        <a:ea typeface="+mn-ea"/>
        <a:cs typeface="+mn-cs"/>
      </a:defRPr>
    </a:lvl2pPr>
    <a:lvl3pPr marL="2496221" algn="l" defTabSz="2496221" rtl="0" eaLnBrk="1" latinLnBrk="0" hangingPunct="1">
      <a:defRPr sz="4914" kern="1200">
        <a:solidFill>
          <a:schemeClr val="tx1"/>
        </a:solidFill>
        <a:latin typeface="+mn-lt"/>
        <a:ea typeface="+mn-ea"/>
        <a:cs typeface="+mn-cs"/>
      </a:defRPr>
    </a:lvl3pPr>
    <a:lvl4pPr marL="3744331" algn="l" defTabSz="2496221" rtl="0" eaLnBrk="1" latinLnBrk="0" hangingPunct="1">
      <a:defRPr sz="4914" kern="1200">
        <a:solidFill>
          <a:schemeClr val="tx1"/>
        </a:solidFill>
        <a:latin typeface="+mn-lt"/>
        <a:ea typeface="+mn-ea"/>
        <a:cs typeface="+mn-cs"/>
      </a:defRPr>
    </a:lvl4pPr>
    <a:lvl5pPr marL="4992441" algn="l" defTabSz="2496221" rtl="0" eaLnBrk="1" latinLnBrk="0" hangingPunct="1">
      <a:defRPr sz="4914" kern="1200">
        <a:solidFill>
          <a:schemeClr val="tx1"/>
        </a:solidFill>
        <a:latin typeface="+mn-lt"/>
        <a:ea typeface="+mn-ea"/>
        <a:cs typeface="+mn-cs"/>
      </a:defRPr>
    </a:lvl5pPr>
    <a:lvl6pPr marL="6240551" algn="l" defTabSz="2496221" rtl="0" eaLnBrk="1" latinLnBrk="0" hangingPunct="1">
      <a:defRPr sz="4914" kern="1200">
        <a:solidFill>
          <a:schemeClr val="tx1"/>
        </a:solidFill>
        <a:latin typeface="+mn-lt"/>
        <a:ea typeface="+mn-ea"/>
        <a:cs typeface="+mn-cs"/>
      </a:defRPr>
    </a:lvl6pPr>
    <a:lvl7pPr marL="7488662" algn="l" defTabSz="2496221" rtl="0" eaLnBrk="1" latinLnBrk="0" hangingPunct="1">
      <a:defRPr sz="4914" kern="1200">
        <a:solidFill>
          <a:schemeClr val="tx1"/>
        </a:solidFill>
        <a:latin typeface="+mn-lt"/>
        <a:ea typeface="+mn-ea"/>
        <a:cs typeface="+mn-cs"/>
      </a:defRPr>
    </a:lvl7pPr>
    <a:lvl8pPr marL="8736772" algn="l" defTabSz="2496221" rtl="0" eaLnBrk="1" latinLnBrk="0" hangingPunct="1">
      <a:defRPr sz="4914" kern="1200">
        <a:solidFill>
          <a:schemeClr val="tx1"/>
        </a:solidFill>
        <a:latin typeface="+mn-lt"/>
        <a:ea typeface="+mn-ea"/>
        <a:cs typeface="+mn-cs"/>
      </a:defRPr>
    </a:lvl8pPr>
    <a:lvl9pPr marL="9984882" algn="l" defTabSz="2496221" rtl="0" eaLnBrk="1" latinLnBrk="0" hangingPunct="1">
      <a:defRPr sz="491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 d="100"/>
          <a:sy n="22" d="100"/>
        </p:scale>
        <p:origin x="330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26C33C-4500-406A-B01E-F82D3C2BE752}"/>
              </a:ext>
            </a:extLst>
          </p:cNvPr>
          <p:cNvSpPr>
            <a:spLocks noGrp="1"/>
          </p:cNvSpPr>
          <p:nvPr>
            <p:ph type="ctrTitle"/>
          </p:nvPr>
        </p:nvSpPr>
        <p:spPr>
          <a:xfrm>
            <a:off x="2340372" y="5446838"/>
            <a:ext cx="14042231" cy="11587045"/>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38F786-C8D2-4197-8EDD-319D9747CE03}"/>
              </a:ext>
            </a:extLst>
          </p:cNvPr>
          <p:cNvSpPr>
            <a:spLocks noGrp="1"/>
          </p:cNvSpPr>
          <p:nvPr>
            <p:ph type="subTitle" idx="1"/>
          </p:nvPr>
        </p:nvSpPr>
        <p:spPr>
          <a:xfrm>
            <a:off x="2340372" y="17480724"/>
            <a:ext cx="14042231" cy="80354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6B9CFE7-32F6-40C9-9E2C-9801AD7387DC}"/>
              </a:ext>
            </a:extLst>
          </p:cNvPr>
          <p:cNvSpPr>
            <a:spLocks noGrp="1"/>
          </p:cNvSpPr>
          <p:nvPr>
            <p:ph type="dt" sz="half" idx="10"/>
          </p:nvPr>
        </p:nvSpPr>
        <p:spPr/>
        <p:txBody>
          <a:bodyPr/>
          <a:lstStyle/>
          <a:p>
            <a:fld id="{DE293EA6-E56B-46F5-92E8-11868FADA638}" type="datetimeFigureOut">
              <a:rPr lang="zh-CN" altLang="en-US" smtClean="0"/>
              <a:t>2023/6/25</a:t>
            </a:fld>
            <a:endParaRPr lang="zh-CN" altLang="en-US"/>
          </a:p>
        </p:txBody>
      </p:sp>
      <p:sp>
        <p:nvSpPr>
          <p:cNvPr id="5" name="页脚占位符 4">
            <a:extLst>
              <a:ext uri="{FF2B5EF4-FFF2-40B4-BE49-F238E27FC236}">
                <a16:creationId xmlns:a16="http://schemas.microsoft.com/office/drawing/2014/main" id="{5E27698B-3A9D-4DF2-BF8B-11D12766EA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98A639-732A-4216-B378-FF8C7313332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110544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0F86D4-D0FE-4ECD-91EC-C5932704D79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7DB6822-2574-4E46-A9C4-634F392AD9F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34E4F1-2936-4FB6-A40A-9E0D37467A1D}"/>
              </a:ext>
            </a:extLst>
          </p:cNvPr>
          <p:cNvSpPr>
            <a:spLocks noGrp="1"/>
          </p:cNvSpPr>
          <p:nvPr>
            <p:ph type="dt" sz="half" idx="10"/>
          </p:nvPr>
        </p:nvSpPr>
        <p:spPr/>
        <p:txBody>
          <a:bodyPr/>
          <a:lstStyle/>
          <a:p>
            <a:fld id="{DE293EA6-E56B-46F5-92E8-11868FADA638}" type="datetimeFigureOut">
              <a:rPr lang="zh-CN" altLang="en-US" smtClean="0"/>
              <a:t>2023/6/25</a:t>
            </a:fld>
            <a:endParaRPr lang="zh-CN" altLang="en-US"/>
          </a:p>
        </p:txBody>
      </p:sp>
      <p:sp>
        <p:nvSpPr>
          <p:cNvPr id="5" name="页脚占位符 4">
            <a:extLst>
              <a:ext uri="{FF2B5EF4-FFF2-40B4-BE49-F238E27FC236}">
                <a16:creationId xmlns:a16="http://schemas.microsoft.com/office/drawing/2014/main" id="{964A4DBC-D908-45C6-AF80-7C27721B78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563501-E371-4AB7-90E7-F47B44BDF5ED}"/>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40699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AAF114D-B1D1-460C-834E-1A682DFC09F9}"/>
              </a:ext>
            </a:extLst>
          </p:cNvPr>
          <p:cNvSpPr>
            <a:spLocks noGrp="1"/>
          </p:cNvSpPr>
          <p:nvPr>
            <p:ph type="title" orient="vert"/>
          </p:nvPr>
        </p:nvSpPr>
        <p:spPr>
          <a:xfrm>
            <a:off x="13398629" y="1771955"/>
            <a:ext cx="4037141" cy="28204904"/>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9FB609-EE40-4902-82E4-16B4EF90450F}"/>
              </a:ext>
            </a:extLst>
          </p:cNvPr>
          <p:cNvSpPr>
            <a:spLocks noGrp="1"/>
          </p:cNvSpPr>
          <p:nvPr>
            <p:ph type="body" orient="vert" idx="1"/>
          </p:nvPr>
        </p:nvSpPr>
        <p:spPr>
          <a:xfrm>
            <a:off x="1287205" y="1771955"/>
            <a:ext cx="11877387" cy="2820490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0CE465A-2BC9-4808-9C98-CBF3885F325D}"/>
              </a:ext>
            </a:extLst>
          </p:cNvPr>
          <p:cNvSpPr>
            <a:spLocks noGrp="1"/>
          </p:cNvSpPr>
          <p:nvPr>
            <p:ph type="dt" sz="half" idx="10"/>
          </p:nvPr>
        </p:nvSpPr>
        <p:spPr/>
        <p:txBody>
          <a:bodyPr/>
          <a:lstStyle/>
          <a:p>
            <a:fld id="{DE293EA6-E56B-46F5-92E8-11868FADA638}" type="datetimeFigureOut">
              <a:rPr lang="zh-CN" altLang="en-US" smtClean="0"/>
              <a:t>2023/6/25</a:t>
            </a:fld>
            <a:endParaRPr lang="zh-CN" altLang="en-US"/>
          </a:p>
        </p:txBody>
      </p:sp>
      <p:sp>
        <p:nvSpPr>
          <p:cNvPr id="5" name="页脚占位符 4">
            <a:extLst>
              <a:ext uri="{FF2B5EF4-FFF2-40B4-BE49-F238E27FC236}">
                <a16:creationId xmlns:a16="http://schemas.microsoft.com/office/drawing/2014/main" id="{CD9C1A08-80B3-4151-9A42-D02D06E061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385AD66-C09B-4FC8-A899-669CDC0F3F2C}"/>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44543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C74591-7C54-4BA8-B70C-4F69ECD522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FC82364-787A-4C72-81F2-3CAEB4ABC91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5801C7E-CE38-46D2-8FA7-F234D102B777}"/>
              </a:ext>
            </a:extLst>
          </p:cNvPr>
          <p:cNvSpPr>
            <a:spLocks noGrp="1"/>
          </p:cNvSpPr>
          <p:nvPr>
            <p:ph type="dt" sz="half" idx="10"/>
          </p:nvPr>
        </p:nvSpPr>
        <p:spPr/>
        <p:txBody>
          <a:bodyPr/>
          <a:lstStyle/>
          <a:p>
            <a:fld id="{DE293EA6-E56B-46F5-92E8-11868FADA638}" type="datetimeFigureOut">
              <a:rPr lang="zh-CN" altLang="en-US" smtClean="0"/>
              <a:t>2023/6/25</a:t>
            </a:fld>
            <a:endParaRPr lang="zh-CN" altLang="en-US"/>
          </a:p>
        </p:txBody>
      </p:sp>
      <p:sp>
        <p:nvSpPr>
          <p:cNvPr id="5" name="页脚占位符 4">
            <a:extLst>
              <a:ext uri="{FF2B5EF4-FFF2-40B4-BE49-F238E27FC236}">
                <a16:creationId xmlns:a16="http://schemas.microsoft.com/office/drawing/2014/main" id="{1FBE3324-CB2C-4384-A2AC-1907C5927D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28AA90-C82A-4407-BA1D-24809B157B51}"/>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6447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E1E623-4181-44E7-8E7F-D058B1A38E79}"/>
              </a:ext>
            </a:extLst>
          </p:cNvPr>
          <p:cNvSpPr>
            <a:spLocks noGrp="1"/>
          </p:cNvSpPr>
          <p:nvPr>
            <p:ph type="title"/>
          </p:nvPr>
        </p:nvSpPr>
        <p:spPr>
          <a:xfrm>
            <a:off x="1277453" y="8297377"/>
            <a:ext cx="16148566" cy="13844359"/>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69FAB6-A91C-4A8E-A363-65670A3F83EE}"/>
              </a:ext>
            </a:extLst>
          </p:cNvPr>
          <p:cNvSpPr>
            <a:spLocks noGrp="1"/>
          </p:cNvSpPr>
          <p:nvPr>
            <p:ph type="body" idx="1"/>
          </p:nvPr>
        </p:nvSpPr>
        <p:spPr>
          <a:xfrm>
            <a:off x="1277453" y="22272709"/>
            <a:ext cx="16148566" cy="728042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CAF773C-082C-4931-AA25-BC5831026264}"/>
              </a:ext>
            </a:extLst>
          </p:cNvPr>
          <p:cNvSpPr>
            <a:spLocks noGrp="1"/>
          </p:cNvSpPr>
          <p:nvPr>
            <p:ph type="dt" sz="half" idx="10"/>
          </p:nvPr>
        </p:nvSpPr>
        <p:spPr/>
        <p:txBody>
          <a:bodyPr/>
          <a:lstStyle/>
          <a:p>
            <a:fld id="{DE293EA6-E56B-46F5-92E8-11868FADA638}" type="datetimeFigureOut">
              <a:rPr lang="zh-CN" altLang="en-US" smtClean="0"/>
              <a:t>2023/6/25</a:t>
            </a:fld>
            <a:endParaRPr lang="zh-CN" altLang="en-US"/>
          </a:p>
        </p:txBody>
      </p:sp>
      <p:sp>
        <p:nvSpPr>
          <p:cNvPr id="5" name="页脚占位符 4">
            <a:extLst>
              <a:ext uri="{FF2B5EF4-FFF2-40B4-BE49-F238E27FC236}">
                <a16:creationId xmlns:a16="http://schemas.microsoft.com/office/drawing/2014/main" id="{C54FF921-2B72-4E96-AE81-5E8DECBD1C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800749-DC6D-4DE3-AD94-07F7B8F705A7}"/>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4406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334D90-6C20-448C-A7F0-A4E80C411CC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7D2CEC1-ED58-4D13-A7BF-49FC568E9940}"/>
              </a:ext>
            </a:extLst>
          </p:cNvPr>
          <p:cNvSpPr>
            <a:spLocks noGrp="1"/>
          </p:cNvSpPr>
          <p:nvPr>
            <p:ph sz="half" idx="1"/>
          </p:nvPr>
        </p:nvSpPr>
        <p:spPr>
          <a:xfrm>
            <a:off x="1287205" y="8859775"/>
            <a:ext cx="7957264"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DED8E79-B3E6-4768-B494-4140A9C07915}"/>
              </a:ext>
            </a:extLst>
          </p:cNvPr>
          <p:cNvSpPr>
            <a:spLocks noGrp="1"/>
          </p:cNvSpPr>
          <p:nvPr>
            <p:ph sz="half" idx="2"/>
          </p:nvPr>
        </p:nvSpPr>
        <p:spPr>
          <a:xfrm>
            <a:off x="9478506" y="8859775"/>
            <a:ext cx="7957264"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18F8075-3D3C-412A-B544-EB8F51CBDDBF}"/>
              </a:ext>
            </a:extLst>
          </p:cNvPr>
          <p:cNvSpPr>
            <a:spLocks noGrp="1"/>
          </p:cNvSpPr>
          <p:nvPr>
            <p:ph type="dt" sz="half" idx="10"/>
          </p:nvPr>
        </p:nvSpPr>
        <p:spPr/>
        <p:txBody>
          <a:bodyPr/>
          <a:lstStyle/>
          <a:p>
            <a:fld id="{DE293EA6-E56B-46F5-92E8-11868FADA638}" type="datetimeFigureOut">
              <a:rPr lang="zh-CN" altLang="en-US" smtClean="0"/>
              <a:t>2023/6/25</a:t>
            </a:fld>
            <a:endParaRPr lang="zh-CN" altLang="en-US"/>
          </a:p>
        </p:txBody>
      </p:sp>
      <p:sp>
        <p:nvSpPr>
          <p:cNvPr id="6" name="页脚占位符 5">
            <a:extLst>
              <a:ext uri="{FF2B5EF4-FFF2-40B4-BE49-F238E27FC236}">
                <a16:creationId xmlns:a16="http://schemas.microsoft.com/office/drawing/2014/main" id="{B1C996BF-8B4B-47EC-A45F-540520C0D6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3D3D206-532D-4645-9F4E-E65ACA7FAE3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51812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52602-BBCC-4BCE-A3F2-10717C375802}"/>
              </a:ext>
            </a:extLst>
          </p:cNvPr>
          <p:cNvSpPr>
            <a:spLocks noGrp="1"/>
          </p:cNvSpPr>
          <p:nvPr>
            <p:ph type="title"/>
          </p:nvPr>
        </p:nvSpPr>
        <p:spPr>
          <a:xfrm>
            <a:off x="1289643" y="1771957"/>
            <a:ext cx="16148566" cy="6432970"/>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1F1E2D0-673E-4651-A081-3742FF1E25E4}"/>
              </a:ext>
            </a:extLst>
          </p:cNvPr>
          <p:cNvSpPr>
            <a:spLocks noGrp="1"/>
          </p:cNvSpPr>
          <p:nvPr>
            <p:ph type="body" idx="1"/>
          </p:nvPr>
        </p:nvSpPr>
        <p:spPr>
          <a:xfrm>
            <a:off x="1289644" y="8158700"/>
            <a:ext cx="7920695" cy="39984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85C6988-AE41-4B1B-8766-C9FAA0F637AA}"/>
              </a:ext>
            </a:extLst>
          </p:cNvPr>
          <p:cNvSpPr>
            <a:spLocks noGrp="1"/>
          </p:cNvSpPr>
          <p:nvPr>
            <p:ph sz="half" idx="2"/>
          </p:nvPr>
        </p:nvSpPr>
        <p:spPr>
          <a:xfrm>
            <a:off x="1289644" y="12157152"/>
            <a:ext cx="7920695"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C73160-D899-4561-872A-E9E1D5BF9BB6}"/>
              </a:ext>
            </a:extLst>
          </p:cNvPr>
          <p:cNvSpPr>
            <a:spLocks noGrp="1"/>
          </p:cNvSpPr>
          <p:nvPr>
            <p:ph type="body" sz="quarter" idx="3"/>
          </p:nvPr>
        </p:nvSpPr>
        <p:spPr>
          <a:xfrm>
            <a:off x="9478506" y="8158700"/>
            <a:ext cx="7959703" cy="39984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21AEE89-C248-4F97-A25B-9A9C56779CC6}"/>
              </a:ext>
            </a:extLst>
          </p:cNvPr>
          <p:cNvSpPr>
            <a:spLocks noGrp="1"/>
          </p:cNvSpPr>
          <p:nvPr>
            <p:ph sz="quarter" idx="4"/>
          </p:nvPr>
        </p:nvSpPr>
        <p:spPr>
          <a:xfrm>
            <a:off x="9478506" y="12157152"/>
            <a:ext cx="7959703"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C5F3A55-854C-407D-A68E-0C6BE4765329}"/>
              </a:ext>
            </a:extLst>
          </p:cNvPr>
          <p:cNvSpPr>
            <a:spLocks noGrp="1"/>
          </p:cNvSpPr>
          <p:nvPr>
            <p:ph type="dt" sz="half" idx="10"/>
          </p:nvPr>
        </p:nvSpPr>
        <p:spPr/>
        <p:txBody>
          <a:bodyPr/>
          <a:lstStyle/>
          <a:p>
            <a:fld id="{DE293EA6-E56B-46F5-92E8-11868FADA638}" type="datetimeFigureOut">
              <a:rPr lang="zh-CN" altLang="en-US" smtClean="0"/>
              <a:t>2023/6/25</a:t>
            </a:fld>
            <a:endParaRPr lang="zh-CN" altLang="en-US"/>
          </a:p>
        </p:txBody>
      </p:sp>
      <p:sp>
        <p:nvSpPr>
          <p:cNvPr id="8" name="页脚占位符 7">
            <a:extLst>
              <a:ext uri="{FF2B5EF4-FFF2-40B4-BE49-F238E27FC236}">
                <a16:creationId xmlns:a16="http://schemas.microsoft.com/office/drawing/2014/main" id="{27FD1DCD-0AC6-4377-B885-88C9AFBE9B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D67EE7-6BAC-4AF6-B581-17C36F93748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73759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4D33F1-E957-45AD-8891-C5B20ACFB5A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3286419-5857-4691-B786-E94936D9CE3A}"/>
              </a:ext>
            </a:extLst>
          </p:cNvPr>
          <p:cNvSpPr>
            <a:spLocks noGrp="1"/>
          </p:cNvSpPr>
          <p:nvPr>
            <p:ph type="dt" sz="half" idx="10"/>
          </p:nvPr>
        </p:nvSpPr>
        <p:spPr/>
        <p:txBody>
          <a:bodyPr/>
          <a:lstStyle/>
          <a:p>
            <a:fld id="{DE293EA6-E56B-46F5-92E8-11868FADA638}" type="datetimeFigureOut">
              <a:rPr lang="zh-CN" altLang="en-US" smtClean="0"/>
              <a:t>2023/6/25</a:t>
            </a:fld>
            <a:endParaRPr lang="zh-CN" altLang="en-US"/>
          </a:p>
        </p:txBody>
      </p:sp>
      <p:sp>
        <p:nvSpPr>
          <p:cNvPr id="4" name="页脚占位符 3">
            <a:extLst>
              <a:ext uri="{FF2B5EF4-FFF2-40B4-BE49-F238E27FC236}">
                <a16:creationId xmlns:a16="http://schemas.microsoft.com/office/drawing/2014/main" id="{218B4C10-816F-4DDC-8F20-17F221224CC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17875CA-4C5C-4EE6-A24F-D269AB086C90}"/>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20498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E04AB02-085B-4A9D-BD98-C6718498D437}"/>
              </a:ext>
            </a:extLst>
          </p:cNvPr>
          <p:cNvSpPr>
            <a:spLocks noGrp="1"/>
          </p:cNvSpPr>
          <p:nvPr>
            <p:ph type="dt" sz="half" idx="10"/>
          </p:nvPr>
        </p:nvSpPr>
        <p:spPr/>
        <p:txBody>
          <a:bodyPr/>
          <a:lstStyle/>
          <a:p>
            <a:fld id="{DE293EA6-E56B-46F5-92E8-11868FADA638}" type="datetimeFigureOut">
              <a:rPr lang="zh-CN" altLang="en-US" smtClean="0"/>
              <a:t>2023/6/25</a:t>
            </a:fld>
            <a:endParaRPr lang="zh-CN" altLang="en-US"/>
          </a:p>
        </p:txBody>
      </p:sp>
      <p:sp>
        <p:nvSpPr>
          <p:cNvPr id="3" name="页脚占位符 2">
            <a:extLst>
              <a:ext uri="{FF2B5EF4-FFF2-40B4-BE49-F238E27FC236}">
                <a16:creationId xmlns:a16="http://schemas.microsoft.com/office/drawing/2014/main" id="{087973CC-23D8-4923-9E89-3CD31F21FA3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B29827-B75A-4B9E-85EA-8489735A84DE}"/>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275124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3F0238-551F-4A8B-BCE0-21751648B7B1}"/>
              </a:ext>
            </a:extLst>
          </p:cNvPr>
          <p:cNvSpPr>
            <a:spLocks noGrp="1"/>
          </p:cNvSpPr>
          <p:nvPr>
            <p:ph type="title"/>
          </p:nvPr>
        </p:nvSpPr>
        <p:spPr>
          <a:xfrm>
            <a:off x="1289644" y="2218796"/>
            <a:ext cx="6038646" cy="7765786"/>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A2E5E80-2D16-46EF-A32A-5CFCE4BC8D62}"/>
              </a:ext>
            </a:extLst>
          </p:cNvPr>
          <p:cNvSpPr>
            <a:spLocks noGrp="1"/>
          </p:cNvSpPr>
          <p:nvPr>
            <p:ph idx="1"/>
          </p:nvPr>
        </p:nvSpPr>
        <p:spPr>
          <a:xfrm>
            <a:off x="7959703" y="4791985"/>
            <a:ext cx="9478506" cy="23651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8C2A059-3C97-4364-9634-1133BC5844E6}"/>
              </a:ext>
            </a:extLst>
          </p:cNvPr>
          <p:cNvSpPr>
            <a:spLocks noGrp="1"/>
          </p:cNvSpPr>
          <p:nvPr>
            <p:ph type="body" sz="half" idx="2"/>
          </p:nvPr>
        </p:nvSpPr>
        <p:spPr>
          <a:xfrm>
            <a:off x="1289644" y="9984581"/>
            <a:ext cx="6038646" cy="184976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BB8FCC4-912F-4632-8488-0E2CDEC7FF26}"/>
              </a:ext>
            </a:extLst>
          </p:cNvPr>
          <p:cNvSpPr>
            <a:spLocks noGrp="1"/>
          </p:cNvSpPr>
          <p:nvPr>
            <p:ph type="dt" sz="half" idx="10"/>
          </p:nvPr>
        </p:nvSpPr>
        <p:spPr/>
        <p:txBody>
          <a:bodyPr/>
          <a:lstStyle/>
          <a:p>
            <a:fld id="{DE293EA6-E56B-46F5-92E8-11868FADA638}" type="datetimeFigureOut">
              <a:rPr lang="zh-CN" altLang="en-US" smtClean="0"/>
              <a:t>2023/6/25</a:t>
            </a:fld>
            <a:endParaRPr lang="zh-CN" altLang="en-US"/>
          </a:p>
        </p:txBody>
      </p:sp>
      <p:sp>
        <p:nvSpPr>
          <p:cNvPr id="6" name="页脚占位符 5">
            <a:extLst>
              <a:ext uri="{FF2B5EF4-FFF2-40B4-BE49-F238E27FC236}">
                <a16:creationId xmlns:a16="http://schemas.microsoft.com/office/drawing/2014/main" id="{0792790B-E482-4177-B61A-C2F2DB3B378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007045E-B9B7-4780-A3D9-C37744668C5C}"/>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37392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E8970A-FADC-4AF6-BFFF-9B901C6F1155}"/>
              </a:ext>
            </a:extLst>
          </p:cNvPr>
          <p:cNvSpPr>
            <a:spLocks noGrp="1"/>
          </p:cNvSpPr>
          <p:nvPr>
            <p:ph type="title"/>
          </p:nvPr>
        </p:nvSpPr>
        <p:spPr>
          <a:xfrm>
            <a:off x="1289644" y="2218796"/>
            <a:ext cx="6038646" cy="7765786"/>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FF7CEFD-AFCD-48A3-9182-171CDF141531}"/>
              </a:ext>
            </a:extLst>
          </p:cNvPr>
          <p:cNvSpPr>
            <a:spLocks noGrp="1"/>
          </p:cNvSpPr>
          <p:nvPr>
            <p:ph type="pic" idx="1"/>
          </p:nvPr>
        </p:nvSpPr>
        <p:spPr>
          <a:xfrm>
            <a:off x="7959703" y="4791985"/>
            <a:ext cx="9478506" cy="236517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0E5444-9E4B-4CF1-87E2-920327CFAFEA}"/>
              </a:ext>
            </a:extLst>
          </p:cNvPr>
          <p:cNvSpPr>
            <a:spLocks noGrp="1"/>
          </p:cNvSpPr>
          <p:nvPr>
            <p:ph type="body" sz="half" idx="2"/>
          </p:nvPr>
        </p:nvSpPr>
        <p:spPr>
          <a:xfrm>
            <a:off x="1289644" y="9984581"/>
            <a:ext cx="6038646" cy="184976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500CDF-F7B7-4DCA-9852-45DB854680E6}"/>
              </a:ext>
            </a:extLst>
          </p:cNvPr>
          <p:cNvSpPr>
            <a:spLocks noGrp="1"/>
          </p:cNvSpPr>
          <p:nvPr>
            <p:ph type="dt" sz="half" idx="10"/>
          </p:nvPr>
        </p:nvSpPr>
        <p:spPr/>
        <p:txBody>
          <a:bodyPr/>
          <a:lstStyle/>
          <a:p>
            <a:fld id="{DE293EA6-E56B-46F5-92E8-11868FADA638}" type="datetimeFigureOut">
              <a:rPr lang="zh-CN" altLang="en-US" smtClean="0"/>
              <a:t>2023/6/25</a:t>
            </a:fld>
            <a:endParaRPr lang="zh-CN" altLang="en-US"/>
          </a:p>
        </p:txBody>
      </p:sp>
      <p:sp>
        <p:nvSpPr>
          <p:cNvPr id="6" name="页脚占位符 5">
            <a:extLst>
              <a:ext uri="{FF2B5EF4-FFF2-40B4-BE49-F238E27FC236}">
                <a16:creationId xmlns:a16="http://schemas.microsoft.com/office/drawing/2014/main" id="{B7D89128-36A1-4FC2-AA44-D20A9D37D2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3BA265-F3FE-4705-B575-6913C525C3E4}"/>
              </a:ext>
            </a:extLst>
          </p:cNvPr>
          <p:cNvSpPr>
            <a:spLocks noGrp="1"/>
          </p:cNvSpPr>
          <p:nvPr>
            <p:ph type="sldNum" sz="quarter" idx="12"/>
          </p:nvPr>
        </p:nvSpPr>
        <p:spPr/>
        <p:txBody>
          <a:body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166967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44D3F45-A44D-4D61-977D-3CCBD40CD50D}"/>
              </a:ext>
            </a:extLst>
          </p:cNvPr>
          <p:cNvSpPr>
            <a:spLocks noGrp="1"/>
          </p:cNvSpPr>
          <p:nvPr>
            <p:ph type="title"/>
          </p:nvPr>
        </p:nvSpPr>
        <p:spPr>
          <a:xfrm>
            <a:off x="1287205" y="1771957"/>
            <a:ext cx="16148566" cy="64329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446D570-742F-49D6-94CB-3222CACCB4D4}"/>
              </a:ext>
            </a:extLst>
          </p:cNvPr>
          <p:cNvSpPr>
            <a:spLocks noGrp="1"/>
          </p:cNvSpPr>
          <p:nvPr>
            <p:ph type="body" idx="1"/>
          </p:nvPr>
        </p:nvSpPr>
        <p:spPr>
          <a:xfrm>
            <a:off x="1287205" y="8859775"/>
            <a:ext cx="16148566" cy="2111708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905864-072F-46CB-AB86-7FA04ACBAE8B}"/>
              </a:ext>
            </a:extLst>
          </p:cNvPr>
          <p:cNvSpPr>
            <a:spLocks noGrp="1"/>
          </p:cNvSpPr>
          <p:nvPr>
            <p:ph type="dt" sz="half" idx="2"/>
          </p:nvPr>
        </p:nvSpPr>
        <p:spPr>
          <a:xfrm>
            <a:off x="1287205" y="30847428"/>
            <a:ext cx="4212669" cy="1771955"/>
          </a:xfrm>
          <a:prstGeom prst="rect">
            <a:avLst/>
          </a:prstGeom>
        </p:spPr>
        <p:txBody>
          <a:bodyPr vert="horz" lIns="91440" tIns="45720" rIns="91440" bIns="45720" rtlCol="0" anchor="ctr"/>
          <a:lstStyle>
            <a:lvl1pPr algn="l">
              <a:defRPr sz="1200">
                <a:solidFill>
                  <a:schemeClr val="tx1">
                    <a:tint val="75000"/>
                  </a:schemeClr>
                </a:solidFill>
              </a:defRPr>
            </a:lvl1pPr>
          </a:lstStyle>
          <a:p>
            <a:fld id="{DE293EA6-E56B-46F5-92E8-11868FADA638}" type="datetimeFigureOut">
              <a:rPr lang="zh-CN" altLang="en-US" smtClean="0"/>
              <a:t>2023/6/25</a:t>
            </a:fld>
            <a:endParaRPr lang="zh-CN" altLang="en-US"/>
          </a:p>
        </p:txBody>
      </p:sp>
      <p:sp>
        <p:nvSpPr>
          <p:cNvPr id="5" name="页脚占位符 4">
            <a:extLst>
              <a:ext uri="{FF2B5EF4-FFF2-40B4-BE49-F238E27FC236}">
                <a16:creationId xmlns:a16="http://schemas.microsoft.com/office/drawing/2014/main" id="{2B5A1FD2-7971-4160-BAB9-B253BF8896AB}"/>
              </a:ext>
            </a:extLst>
          </p:cNvPr>
          <p:cNvSpPr>
            <a:spLocks noGrp="1"/>
          </p:cNvSpPr>
          <p:nvPr>
            <p:ph type="ftr" sz="quarter" idx="3"/>
          </p:nvPr>
        </p:nvSpPr>
        <p:spPr>
          <a:xfrm>
            <a:off x="6201986" y="30847428"/>
            <a:ext cx="6319004" cy="177195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C128125-DB64-4109-BFA3-ECB01699A0C0}"/>
              </a:ext>
            </a:extLst>
          </p:cNvPr>
          <p:cNvSpPr>
            <a:spLocks noGrp="1"/>
          </p:cNvSpPr>
          <p:nvPr>
            <p:ph type="sldNum" sz="quarter" idx="4"/>
          </p:nvPr>
        </p:nvSpPr>
        <p:spPr>
          <a:xfrm>
            <a:off x="13223101" y="30847428"/>
            <a:ext cx="4212669" cy="1771955"/>
          </a:xfrm>
          <a:prstGeom prst="rect">
            <a:avLst/>
          </a:prstGeom>
        </p:spPr>
        <p:txBody>
          <a:bodyPr vert="horz" lIns="91440" tIns="45720" rIns="91440" bIns="45720" rtlCol="0" anchor="ctr"/>
          <a:lstStyle>
            <a:lvl1pPr algn="r">
              <a:defRPr sz="1200">
                <a:solidFill>
                  <a:schemeClr val="tx1">
                    <a:tint val="75000"/>
                  </a:schemeClr>
                </a:solidFill>
              </a:defRPr>
            </a:lvl1pPr>
          </a:lstStyle>
          <a:p>
            <a:fld id="{4FEE1F20-6C83-444A-BA1D-138181BD4AD9}" type="slidenum">
              <a:rPr lang="zh-CN" altLang="en-US" smtClean="0"/>
              <a:t>‹#›</a:t>
            </a:fld>
            <a:endParaRPr lang="zh-CN" altLang="en-US"/>
          </a:p>
        </p:txBody>
      </p:sp>
    </p:spTree>
    <p:extLst>
      <p:ext uri="{BB962C8B-B14F-4D97-AF65-F5344CB8AC3E}">
        <p14:creationId xmlns:p14="http://schemas.microsoft.com/office/powerpoint/2010/main" val="178132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BA521DC-FE1A-4D79-AF2F-561BB5F5A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4" y="4660685"/>
            <a:ext cx="15363825" cy="251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9">
            <a:extLst>
              <a:ext uri="{FF2B5EF4-FFF2-40B4-BE49-F238E27FC236}">
                <a16:creationId xmlns:a16="http://schemas.microsoft.com/office/drawing/2014/main" id="{89210E1A-EB77-4962-977A-99EC45A5E1F1}"/>
              </a:ext>
            </a:extLst>
          </p:cNvPr>
          <p:cNvSpPr>
            <a:spLocks noChangeArrowheads="1"/>
          </p:cNvSpPr>
          <p:nvPr/>
        </p:nvSpPr>
        <p:spPr bwMode="auto">
          <a:xfrm>
            <a:off x="1679574" y="4660685"/>
            <a:ext cx="1385411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英文：</a:t>
            </a:r>
            <a:r>
              <a:rPr lang="en-US" altLang="zh-CN" sz="4000" b="1" dirty="0"/>
              <a:t>Topic: Arial </a:t>
            </a:r>
            <a:r>
              <a:rPr lang="en-US" altLang="zh-CN" sz="4000" b="1" dirty="0">
                <a:latin typeface="黑体" panose="02010609060101010101" pitchFamily="49" charset="-122"/>
                <a:ea typeface="黑体" panose="02010609060101010101" pitchFamily="49" charset="-122"/>
              </a:rPr>
              <a:t>40</a:t>
            </a:r>
          </a:p>
          <a:p>
            <a:pPr algn="ctr" eaLnBrk="1" hangingPunct="1">
              <a:lnSpc>
                <a:spcPct val="150000"/>
              </a:lnSpc>
              <a:spcBef>
                <a:spcPct val="0"/>
              </a:spcBef>
              <a:buFontTx/>
              <a:buNone/>
            </a:pPr>
            <a:r>
              <a:rPr lang="zh-CN" altLang="en-US" sz="2300" dirty="0"/>
              <a:t>                                     作者：</a:t>
            </a:r>
            <a:r>
              <a:rPr lang="en-US" altLang="zh-CN" sz="2300" dirty="0"/>
              <a:t>23</a:t>
            </a:r>
            <a:r>
              <a:rPr lang="zh-CN" altLang="en-US" sz="2300" dirty="0"/>
              <a:t>号宋体</a:t>
            </a:r>
            <a:r>
              <a:rPr lang="en-US" altLang="zh-CN" sz="2300" dirty="0"/>
              <a:t>|</a:t>
            </a:r>
            <a:r>
              <a:rPr lang="zh-CN" altLang="en-US" sz="2300" dirty="0"/>
              <a:t>英文：</a:t>
            </a:r>
            <a:r>
              <a:rPr lang="en-US" altLang="zh-CN" sz="2300" dirty="0"/>
              <a:t>Author</a:t>
            </a:r>
            <a:r>
              <a:rPr lang="zh-CN" altLang="en-US" sz="2300" dirty="0"/>
              <a:t>：</a:t>
            </a:r>
            <a:r>
              <a:rPr lang="en-US" altLang="zh-CN" sz="2300" dirty="0"/>
              <a:t>23Arial</a:t>
            </a:r>
          </a:p>
          <a:p>
            <a:pPr algn="ctr" eaLnBrk="1" hangingPunct="1">
              <a:lnSpc>
                <a:spcPct val="150000"/>
              </a:lnSpc>
              <a:spcBef>
                <a:spcPct val="0"/>
              </a:spcBef>
              <a:buFont typeface="Arial" panose="020B0604020202020204" pitchFamily="34" charset="0"/>
              <a:buNone/>
            </a:pPr>
            <a:r>
              <a:rPr lang="zh-CN" altLang="en-US" sz="2300" dirty="0"/>
              <a:t>                                               单位：</a:t>
            </a:r>
            <a:r>
              <a:rPr lang="en-US" altLang="zh-CN" sz="2300" dirty="0"/>
              <a:t>23</a:t>
            </a:r>
            <a:r>
              <a:rPr lang="zh-CN" altLang="en-US" sz="2300" dirty="0"/>
              <a:t>号宋体</a:t>
            </a:r>
            <a:r>
              <a:rPr lang="en-US" altLang="zh-CN" sz="2300" dirty="0"/>
              <a:t>|</a:t>
            </a:r>
            <a:r>
              <a:rPr lang="zh-CN" altLang="en-US" sz="2300" dirty="0"/>
              <a:t>英文：</a:t>
            </a:r>
            <a:r>
              <a:rPr lang="en-US" altLang="zh-CN" sz="2300" dirty="0" err="1"/>
              <a:t>Organzation</a:t>
            </a:r>
            <a:r>
              <a:rPr lang="zh-CN" altLang="en-US" sz="2300" dirty="0"/>
              <a:t> ：</a:t>
            </a:r>
            <a:r>
              <a:rPr lang="en-US" altLang="zh-CN" sz="2300" dirty="0"/>
              <a:t>23Arial</a:t>
            </a:r>
          </a:p>
        </p:txBody>
      </p:sp>
      <p:sp>
        <p:nvSpPr>
          <p:cNvPr id="6" name="TextBox 11">
            <a:extLst>
              <a:ext uri="{FF2B5EF4-FFF2-40B4-BE49-F238E27FC236}">
                <a16:creationId xmlns:a16="http://schemas.microsoft.com/office/drawing/2014/main" id="{C77450B3-00DC-4569-8F59-8260872B51F6}"/>
              </a:ext>
            </a:extLst>
          </p:cNvPr>
          <p:cNvSpPr txBox="1">
            <a:spLocks noChangeArrowheads="1"/>
          </p:cNvSpPr>
          <p:nvPr/>
        </p:nvSpPr>
        <p:spPr bwMode="auto">
          <a:xfrm>
            <a:off x="600075" y="8885691"/>
            <a:ext cx="9918700" cy="2402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a:t>目的</a:t>
            </a:r>
            <a:endParaRPr lang="en-US" altLang="zh-CN" sz="3300" b="1"/>
          </a:p>
          <a:p>
            <a:pPr eaLnBrk="1" hangingPunct="1">
              <a:spcBef>
                <a:spcPct val="0"/>
              </a:spcBef>
              <a:buFont typeface="Arial" panose="020B0604020202020204" pitchFamily="34" charset="0"/>
              <a:buNone/>
            </a:pPr>
            <a:r>
              <a:rPr lang="zh-CN" altLang="en-US" sz="33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a:p>
          <a:p>
            <a:pPr eaLnBrk="1" hangingPunct="1">
              <a:spcBef>
                <a:spcPct val="0"/>
              </a:spcBef>
              <a:buFontTx/>
              <a:buNone/>
            </a:pPr>
            <a:endParaRPr lang="en-US" altLang="zh-CN" sz="3300"/>
          </a:p>
          <a:p>
            <a:pPr eaLnBrk="1" hangingPunct="1">
              <a:spcBef>
                <a:spcPct val="0"/>
              </a:spcBef>
              <a:buFontTx/>
              <a:buNone/>
            </a:pPr>
            <a:r>
              <a:rPr lang="zh-CN" altLang="en-US" sz="3300" b="1"/>
              <a:t>方法</a:t>
            </a:r>
            <a:endParaRPr lang="en-US" altLang="zh-CN" sz="3300" b="1"/>
          </a:p>
          <a:p>
            <a:pPr eaLnBrk="1" hangingPunct="1">
              <a:spcBef>
                <a:spcPct val="0"/>
              </a:spcBef>
              <a:buFont typeface="Arial" panose="020B0604020202020204" pitchFamily="34" charset="0"/>
              <a:buNone/>
            </a:pPr>
            <a:r>
              <a:rPr lang="zh-CN" altLang="en-US" sz="33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a:p>
          <a:p>
            <a:pPr eaLnBrk="1" hangingPunct="1">
              <a:spcBef>
                <a:spcPct val="0"/>
              </a:spcBef>
              <a:buFontTx/>
              <a:buNone/>
            </a:pPr>
            <a:endParaRPr lang="en-US" altLang="zh-CN" sz="3300"/>
          </a:p>
          <a:p>
            <a:pPr eaLnBrk="1" hangingPunct="1">
              <a:spcBef>
                <a:spcPct val="0"/>
              </a:spcBef>
              <a:buFontTx/>
              <a:buNone/>
            </a:pPr>
            <a:r>
              <a:rPr lang="zh-CN" altLang="en-US" sz="3300" b="1"/>
              <a:t>结果</a:t>
            </a:r>
            <a:endParaRPr lang="en-US" altLang="zh-CN" sz="3300" b="1"/>
          </a:p>
          <a:p>
            <a:pPr eaLnBrk="1" hangingPunct="1">
              <a:spcBef>
                <a:spcPct val="0"/>
              </a:spcBef>
              <a:buFont typeface="Arial" panose="020B0604020202020204" pitchFamily="34" charset="0"/>
              <a:buNone/>
            </a:pPr>
            <a:r>
              <a:rPr lang="zh-CN" altLang="en-US" sz="33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a:p>
          <a:p>
            <a:pPr eaLnBrk="1" hangingPunct="1">
              <a:spcBef>
                <a:spcPct val="0"/>
              </a:spcBef>
              <a:buFont typeface="Arial" panose="020B0604020202020204" pitchFamily="34" charset="0"/>
              <a:buNone/>
            </a:pPr>
            <a:r>
              <a:rPr lang="zh-CN" altLang="en-US" sz="33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a:p>
          <a:p>
            <a:pPr eaLnBrk="1" hangingPunct="1">
              <a:spcBef>
                <a:spcPct val="0"/>
              </a:spcBef>
              <a:buFont typeface="Arial" panose="020B0604020202020204" pitchFamily="34" charset="0"/>
              <a:buNone/>
            </a:pPr>
            <a:endParaRPr lang="en-US" altLang="zh-CN" sz="3300"/>
          </a:p>
          <a:p>
            <a:pPr eaLnBrk="1" hangingPunct="1">
              <a:spcBef>
                <a:spcPct val="0"/>
              </a:spcBef>
              <a:buFontTx/>
              <a:buNone/>
            </a:pPr>
            <a:endParaRPr lang="zh-CN" altLang="en-US" sz="3300"/>
          </a:p>
        </p:txBody>
      </p:sp>
      <p:pic>
        <p:nvPicPr>
          <p:cNvPr id="7" name="图片 14" descr="屏幕剪辑">
            <a:extLst>
              <a:ext uri="{FF2B5EF4-FFF2-40B4-BE49-F238E27FC236}">
                <a16:creationId xmlns:a16="http://schemas.microsoft.com/office/drawing/2014/main" id="{8CE5C0A0-5E76-4314-85D6-F0DF43629E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17225" y="8885691"/>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5">
            <a:extLst>
              <a:ext uri="{FF2B5EF4-FFF2-40B4-BE49-F238E27FC236}">
                <a16:creationId xmlns:a16="http://schemas.microsoft.com/office/drawing/2014/main" id="{BC7816AB-9F2A-4B5F-80F0-C3F22D9EE9A3}"/>
              </a:ext>
            </a:extLst>
          </p:cNvPr>
          <p:cNvSpPr>
            <a:spLocks noChangeArrowheads="1"/>
          </p:cNvSpPr>
          <p:nvPr/>
        </p:nvSpPr>
        <p:spPr bwMode="auto">
          <a:xfrm>
            <a:off x="10817225" y="19128241"/>
            <a:ext cx="7486650" cy="89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000" b="1"/>
              <a:t>结论</a:t>
            </a:r>
            <a:endParaRPr lang="en-US" altLang="zh-CN" sz="3000" b="1"/>
          </a:p>
          <a:p>
            <a:pPr eaLnBrk="1" hangingPunct="1">
              <a:spcBef>
                <a:spcPct val="0"/>
              </a:spcBef>
              <a:buFont typeface="Arial" panose="020B0604020202020204" pitchFamily="34" charset="0"/>
              <a:buNone/>
            </a:pPr>
            <a:r>
              <a:rPr lang="zh-CN" altLang="en-US" sz="32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a:p>
          <a:p>
            <a:pPr eaLnBrk="1" hangingPunct="1">
              <a:spcBef>
                <a:spcPct val="0"/>
              </a:spcBef>
              <a:buFont typeface="Arial" panose="020B0604020202020204" pitchFamily="34" charset="0"/>
              <a:buNone/>
            </a:pPr>
            <a:r>
              <a:rPr lang="zh-CN" altLang="en-US" sz="320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a:p>
          <a:p>
            <a:pPr eaLnBrk="1" hangingPunct="1">
              <a:spcBef>
                <a:spcPct val="0"/>
              </a:spcBef>
              <a:buFont typeface="Arial" panose="020B0604020202020204" pitchFamily="34" charset="0"/>
              <a:buNone/>
            </a:pPr>
            <a:endParaRPr lang="en-US" altLang="zh-CN" sz="3200"/>
          </a:p>
        </p:txBody>
      </p:sp>
      <p:sp>
        <p:nvSpPr>
          <p:cNvPr id="9" name="矩形 1">
            <a:extLst>
              <a:ext uri="{FF2B5EF4-FFF2-40B4-BE49-F238E27FC236}">
                <a16:creationId xmlns:a16="http://schemas.microsoft.com/office/drawing/2014/main" id="{3BB9E101-52C3-4392-828E-517F0D3E75E2}"/>
              </a:ext>
            </a:extLst>
          </p:cNvPr>
          <p:cNvSpPr>
            <a:spLocks noChangeArrowheads="1"/>
          </p:cNvSpPr>
          <p:nvPr/>
        </p:nvSpPr>
        <p:spPr bwMode="auto">
          <a:xfrm>
            <a:off x="606425" y="7126741"/>
            <a:ext cx="17224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400" b="1">
                <a:solidFill>
                  <a:srgbClr val="FF0000"/>
                </a:solidFill>
              </a:rPr>
              <a:t>请勿改变页面大小、增加页数，排版样式可以自主修改</a:t>
            </a:r>
          </a:p>
        </p:txBody>
      </p:sp>
    </p:spTree>
    <p:extLst>
      <p:ext uri="{BB962C8B-B14F-4D97-AF65-F5344CB8AC3E}">
        <p14:creationId xmlns:p14="http://schemas.microsoft.com/office/powerpoint/2010/main" val="347961728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1079</Words>
  <Application>Microsoft Office PowerPoint</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等线</vt:lpstr>
      <vt:lpstr>等线 Light</vt:lpstr>
      <vt:lpstr>黑体</vt:lpstr>
      <vt:lpstr>Arial</vt:lpstr>
      <vt:lpstr>Calibri</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小 冯</dc:creator>
  <cp:lastModifiedBy>冯 小</cp:lastModifiedBy>
  <cp:revision>2</cp:revision>
  <dcterms:created xsi:type="dcterms:W3CDTF">2021-06-08T07:09:11Z</dcterms:created>
  <dcterms:modified xsi:type="dcterms:W3CDTF">2023-06-25T02:17:00Z</dcterms:modified>
</cp:coreProperties>
</file>